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M Sans"/>
      <p:regular r:id="rId15"/>
    </p:embeddedFont>
    <p:embeddedFont>
      <p:font typeface="DM Sans"/>
      <p:regular r:id="rId16"/>
    </p:embeddedFont>
    <p:embeddedFont>
      <p:font typeface="DM Sans"/>
      <p:regular r:id="rId17"/>
    </p:embeddedFont>
    <p:embeddedFont>
      <p:font typeface="DM Sans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62420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Optimizing Task Scheduling with Limited Session Time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5154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task scheduling in the context of limited session time, employing a greedy approach and dynamic programming techniques to optimize scheduling decisions and minimize work sessions.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2749"/>
            <a:ext cx="9368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Problem Statement and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5515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Imagine having a limited time for work each day. The challenge is to schedule tasks effectively to complete them all within the allotted time.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Goal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94407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Minimize the total number of work sessions required to complete all tasks.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Constraints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94407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task has a fixed duration, and you can only work on one task at a time.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3629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Objectives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944070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algorithms to find the optimal task schedule that minimizes work sessions.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3265" y="501253"/>
            <a:ext cx="7870269" cy="1137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Greedy Approach to Task Scheduling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123265" y="1911429"/>
            <a:ext cx="7870269" cy="581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greedy approach involves selecting the task with the shortest duration at each step, aiming to minimize the number of sessions.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384727" y="2698075"/>
            <a:ext cx="22860" cy="5030153"/>
          </a:xfrm>
          <a:prstGeom prst="roundRect">
            <a:avLst>
              <a:gd name="adj" fmla="val 119410"/>
            </a:avLst>
          </a:prstGeom>
          <a:solidFill>
            <a:srgbClr val="65696B"/>
          </a:solidFill>
          <a:ln/>
        </p:spPr>
      </p:sp>
      <p:sp>
        <p:nvSpPr>
          <p:cNvPr id="6" name="Shape 3"/>
          <p:cNvSpPr/>
          <p:nvPr/>
        </p:nvSpPr>
        <p:spPr>
          <a:xfrm>
            <a:off x="6578025" y="3095982"/>
            <a:ext cx="636865" cy="22860"/>
          </a:xfrm>
          <a:prstGeom prst="roundRect">
            <a:avLst>
              <a:gd name="adj" fmla="val 119410"/>
            </a:avLst>
          </a:prstGeom>
          <a:solidFill>
            <a:srgbClr val="65696B"/>
          </a:solidFill>
          <a:ln/>
        </p:spPr>
      </p:sp>
      <p:sp>
        <p:nvSpPr>
          <p:cNvPr id="7" name="Shape 4"/>
          <p:cNvSpPr/>
          <p:nvPr/>
        </p:nvSpPr>
        <p:spPr>
          <a:xfrm>
            <a:off x="6191429" y="2902744"/>
            <a:ext cx="409456" cy="409456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8" name="Text 5"/>
          <p:cNvSpPr/>
          <p:nvPr/>
        </p:nvSpPr>
        <p:spPr>
          <a:xfrm>
            <a:off x="6351330" y="2970967"/>
            <a:ext cx="89535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396996" y="2880003"/>
            <a:ext cx="227468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Step 1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396996" y="3273504"/>
            <a:ext cx="6596539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Sort tasks in ascending order of duration.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6578025" y="4326255"/>
            <a:ext cx="636865" cy="22860"/>
          </a:xfrm>
          <a:prstGeom prst="roundRect">
            <a:avLst>
              <a:gd name="adj" fmla="val 119410"/>
            </a:avLst>
          </a:prstGeom>
          <a:solidFill>
            <a:srgbClr val="65696B"/>
          </a:solidFill>
          <a:ln/>
        </p:spPr>
      </p:sp>
      <p:sp>
        <p:nvSpPr>
          <p:cNvPr id="12" name="Shape 9"/>
          <p:cNvSpPr/>
          <p:nvPr/>
        </p:nvSpPr>
        <p:spPr>
          <a:xfrm>
            <a:off x="6191429" y="4133017"/>
            <a:ext cx="409456" cy="409456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13" name="Text 10"/>
          <p:cNvSpPr/>
          <p:nvPr/>
        </p:nvSpPr>
        <p:spPr>
          <a:xfrm>
            <a:off x="6317397" y="4201239"/>
            <a:ext cx="157520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7396996" y="4110276"/>
            <a:ext cx="227468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Step 2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396996" y="4503777"/>
            <a:ext cx="6596539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Initialize a current session with the shortest task.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6578025" y="5556528"/>
            <a:ext cx="636865" cy="22860"/>
          </a:xfrm>
          <a:prstGeom prst="roundRect">
            <a:avLst>
              <a:gd name="adj" fmla="val 119410"/>
            </a:avLst>
          </a:prstGeom>
          <a:solidFill>
            <a:srgbClr val="65696B"/>
          </a:solidFill>
          <a:ln/>
        </p:spPr>
      </p:sp>
      <p:sp>
        <p:nvSpPr>
          <p:cNvPr id="17" name="Shape 14"/>
          <p:cNvSpPr/>
          <p:nvPr/>
        </p:nvSpPr>
        <p:spPr>
          <a:xfrm>
            <a:off x="6191429" y="5363289"/>
            <a:ext cx="409456" cy="409456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18" name="Text 15"/>
          <p:cNvSpPr/>
          <p:nvPr/>
        </p:nvSpPr>
        <p:spPr>
          <a:xfrm>
            <a:off x="6315015" y="5431512"/>
            <a:ext cx="162163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7396996" y="5340548"/>
            <a:ext cx="227468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Step 3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396996" y="5734050"/>
            <a:ext cx="6596539" cy="581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Iterate through remaining tasks, adding them to the current session until its time limit is reached.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6578025" y="7077789"/>
            <a:ext cx="636865" cy="22860"/>
          </a:xfrm>
          <a:prstGeom prst="roundRect">
            <a:avLst>
              <a:gd name="adj" fmla="val 119410"/>
            </a:avLst>
          </a:prstGeom>
          <a:solidFill>
            <a:srgbClr val="65696B"/>
          </a:solidFill>
          <a:ln/>
        </p:spPr>
      </p:sp>
      <p:sp>
        <p:nvSpPr>
          <p:cNvPr id="22" name="Shape 19"/>
          <p:cNvSpPr/>
          <p:nvPr/>
        </p:nvSpPr>
        <p:spPr>
          <a:xfrm>
            <a:off x="6191429" y="6884551"/>
            <a:ext cx="409456" cy="409456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23" name="Text 20"/>
          <p:cNvSpPr/>
          <p:nvPr/>
        </p:nvSpPr>
        <p:spPr>
          <a:xfrm>
            <a:off x="6311325" y="6952774"/>
            <a:ext cx="169545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7396996" y="6861810"/>
            <a:ext cx="227468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Step 4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7396996" y="7255312"/>
            <a:ext cx="6596539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Repeat steps 2-3 for remaining tasks, creating new sessions.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68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Limitations of the Greedy Approach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6452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simple, the greedy approach doesn't always produce the optimal solution. It can result in suboptimal schedules that require more sessions than necessary.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4635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6" name="Text 3"/>
          <p:cNvSpPr/>
          <p:nvPr/>
        </p:nvSpPr>
        <p:spPr>
          <a:xfrm>
            <a:off x="6479500" y="4548545"/>
            <a:ext cx="1116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017306" y="44635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Short-sightedness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017306" y="495395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greedy approach focuses on the immediate shortest task, neglecting potential benefits of later task combinations.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867" y="44635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C5052"/>
          </a:solidFill>
          <a:ln/>
        </p:spPr>
      </p:sp>
      <p:sp>
        <p:nvSpPr>
          <p:cNvPr id="10" name="Text 7"/>
          <p:cNvSpPr/>
          <p:nvPr/>
        </p:nvSpPr>
        <p:spPr>
          <a:xfrm>
            <a:off x="10328791" y="4548545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0908983" y="446353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Lack of Global Optimization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08983" y="530828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doesn't consider the overall schedule or the impact of choosing one task over another on later sessions.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711" y="1083231"/>
            <a:ext cx="7668578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Programming Approach to Task Scheduling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7711" y="2716649"/>
            <a:ext cx="7668578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programming offers a more comprehensive solution by systematically exploring all possible task combinations to find the optimal schedule.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37711" y="3965615"/>
            <a:ext cx="7668578" cy="3180755"/>
          </a:xfrm>
          <a:prstGeom prst="roundRect">
            <a:avLst>
              <a:gd name="adj" fmla="val 99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45331" y="3973235"/>
            <a:ext cx="7653337" cy="9427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956072" y="4107299"/>
            <a:ext cx="3401378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Step 1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4786551" y="4107299"/>
            <a:ext cx="3401378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Define subproblems: Optimal schedules for subsets of tasks.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45331" y="4915972"/>
            <a:ext cx="7653337" cy="942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56072" y="5050036"/>
            <a:ext cx="3401378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Step 2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4786551" y="5050036"/>
            <a:ext cx="3401378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Recursively solve subproblems, building up to the final solution.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5331" y="5858708"/>
            <a:ext cx="7653337" cy="12800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956072" y="5992773"/>
            <a:ext cx="3401378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Step 3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4786551" y="5992773"/>
            <a:ext cx="3401378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intermediate results in a table to avoid redundant computations.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9810" y="621744"/>
            <a:ext cx="7917180" cy="1095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Advantages of the Dynamic Programming Approach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099810" y="1980009"/>
            <a:ext cx="7917180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dynamic programming approach offers significant advantages over the greedy approach in finding optimal task schedules.</a:t>
            </a:r>
            <a:endParaRPr lang="en-US" sz="13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810" y="2737961"/>
            <a:ext cx="438150" cy="4381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9810" y="3351371"/>
            <a:ext cx="2190750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Optimal Solutions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099810" y="3730347"/>
            <a:ext cx="7917180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Guarantees finding the absolute best schedule, minimizing the number of sessions.</a:t>
            </a:r>
            <a:endParaRPr lang="en-US" sz="13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810" y="4536519"/>
            <a:ext cx="438150" cy="43815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99810" y="5149929"/>
            <a:ext cx="2190750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Flexibility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6099810" y="5528905"/>
            <a:ext cx="7917180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Adaptable to various constraints and task characteristics, making it highly versatile.</a:t>
            </a:r>
            <a:endParaRPr lang="en-US" sz="13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810" y="6335078"/>
            <a:ext cx="438150" cy="43815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99810" y="6948488"/>
            <a:ext cx="2190750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Efficiency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6099810" y="7327463"/>
            <a:ext cx="7917180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more complex, it often results in faster execution time, especially for larger problems.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5098" y="616863"/>
            <a:ext cx="7573804" cy="2102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Comparison of Greedy and Dynamic Programming Approaches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5098" y="3056096"/>
            <a:ext cx="7573804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both methods offer solutions to task scheduling, they differ significantly in their approach and performance.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098" y="4026098"/>
            <a:ext cx="1121569" cy="179462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43138" y="4250412"/>
            <a:ext cx="2804160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Greedy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243138" y="4735354"/>
            <a:ext cx="6115764" cy="358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Simple, fast, but can be suboptimal.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98" y="5820728"/>
            <a:ext cx="1121569" cy="179462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243138" y="6045041"/>
            <a:ext cx="2990969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Programming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243138" y="6529983"/>
            <a:ext cx="6115764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Complex, potentially slower, but guarantees optimal results.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217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7F7F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Conclusion and Future Considerations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7948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has provided a comprehensive understanding of task scheduling using greedy and dynamic programming approaches. The choice between these approaches depends on the specific requirements and constraints of the problem.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286250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4C5052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4513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Research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5003483"/>
            <a:ext cx="321123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more advanced scheduling algorithms that consider real-world factors like task dependencies, deadlines, and resource availability.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4286250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4C5052"/>
          </a:solidFill>
          <a:ln/>
        </p:spPr>
      </p:sp>
      <p:sp>
        <p:nvSpPr>
          <p:cNvPr id="9" name="Text 6"/>
          <p:cNvSpPr/>
          <p:nvPr/>
        </p:nvSpPr>
        <p:spPr>
          <a:xfrm>
            <a:off x="4912281" y="45130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D9D7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2281" y="5003483"/>
            <a:ext cx="321123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these techniques to practical scheduling problems in various domains, including project management, manufacturing, and resource allocation.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2024-09-23T08:08:46Z</dcterms:created>
  <dcterms:modified xsi:type="dcterms:W3CDTF">2024-09-23T08:08:46Z</dcterms:modified>
</cp:coreProperties>
</file>